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A50021"/>
    <a:srgbClr val="990033"/>
    <a:srgbClr val="009999"/>
    <a:srgbClr val="00FF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207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871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743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748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17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811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000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909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29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11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106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27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774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641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09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473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6832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50AC6-D466-4121-92C9-EDD833D48F44}" type="datetimeFigureOut">
              <a:rPr lang="cs-CZ" smtClean="0"/>
              <a:t>12.05.2021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6AADB-D7B7-4806-87B6-D6B298126D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854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54519-0B34-4CB4-9615-72F18752D2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Bell MT" panose="02020503060305020303" pitchFamily="18" charset="0"/>
              </a:rPr>
              <a:t>Práce žáků </a:t>
            </a:r>
            <a:br>
              <a:rPr lang="cs-CZ" b="1" dirty="0">
                <a:latin typeface="Bell MT" panose="02020503060305020303" pitchFamily="18" charset="0"/>
              </a:rPr>
            </a:br>
            <a:r>
              <a:rPr lang="cs-CZ" b="1" dirty="0">
                <a:latin typeface="Bell MT" panose="02020503060305020303" pitchFamily="18" charset="0"/>
              </a:rPr>
              <a:t>na distanční výuce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16B7A1-A2CB-41A8-8305-545F04C268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Bell MT" panose="02020503060305020303" pitchFamily="18" charset="0"/>
              </a:rPr>
              <a:t>2020 - 2021</a:t>
            </a:r>
          </a:p>
        </p:txBody>
      </p:sp>
    </p:spTree>
    <p:extLst>
      <p:ext uri="{BB962C8B-B14F-4D97-AF65-F5344CB8AC3E}">
        <p14:creationId xmlns:p14="http://schemas.microsoft.com/office/powerpoint/2010/main" val="319257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ABF74-DBA5-47FA-B9C1-7C4086C0A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261" y="586820"/>
            <a:ext cx="8610600" cy="1293028"/>
          </a:xfrm>
        </p:spPr>
        <p:txBody>
          <a:bodyPr/>
          <a:lstStyle/>
          <a:p>
            <a:pPr algn="l"/>
            <a:r>
              <a:rPr lang="cs-CZ" b="1" dirty="0">
                <a:solidFill>
                  <a:schemeClr val="accent3">
                    <a:lumMod val="75000"/>
                  </a:schemeClr>
                </a:solidFill>
                <a:latin typeface="Bell MT" panose="02020503060305020303" pitchFamily="18" charset="0"/>
              </a:rPr>
              <a:t>            </a:t>
            </a:r>
            <a:r>
              <a:rPr lang="cs-CZ" b="1" dirty="0">
                <a:solidFill>
                  <a:srgbClr val="7030A0"/>
                </a:solidFill>
                <a:latin typeface="Bell MT" panose="02020503060305020303" pitchFamily="18" charset="0"/>
              </a:rPr>
              <a:t>Jarní obrázky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8A977F-1A30-4920-8ECA-0536590B6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95" y="2483528"/>
            <a:ext cx="4572000" cy="3429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118F20-23CE-4C10-92C7-991A1A812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9"/>
          <a:stretch/>
        </p:blipFill>
        <p:spPr>
          <a:xfrm>
            <a:off x="157746" y="1981200"/>
            <a:ext cx="3411682" cy="43574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62A3351-3A69-4F2B-B386-854B20E29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163" y="1981200"/>
            <a:ext cx="3268091" cy="435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49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47CB48-8B38-4AFE-A1D6-C9C54246D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81" y="1156517"/>
            <a:ext cx="11249891" cy="4807528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A50021"/>
                </a:solidFill>
                <a:latin typeface="Bell MT" panose="02020503060305020303" pitchFamily="18" charset="0"/>
              </a:rPr>
              <a:t> </a:t>
            </a:r>
            <a:r>
              <a:rPr lang="cs-CZ" sz="8000" b="1" dirty="0">
                <a:solidFill>
                  <a:srgbClr val="A50021"/>
                </a:solidFill>
                <a:latin typeface="Bell MT" panose="02020503060305020303" pitchFamily="18" charset="0"/>
              </a:rPr>
              <a:t>Velikonoční</a:t>
            </a:r>
            <a:br>
              <a:rPr lang="cs-CZ" sz="8000" b="1" dirty="0">
                <a:solidFill>
                  <a:srgbClr val="A50021"/>
                </a:solidFill>
                <a:latin typeface="Bell MT" panose="02020503060305020303" pitchFamily="18" charset="0"/>
              </a:rPr>
            </a:br>
            <a:r>
              <a:rPr lang="cs-CZ" sz="8000" b="1" dirty="0">
                <a:solidFill>
                  <a:srgbClr val="A50021"/>
                </a:solidFill>
                <a:latin typeface="Bell MT" panose="02020503060305020303" pitchFamily="18" charset="0"/>
              </a:rPr>
              <a:t> tvoření</a:t>
            </a:r>
          </a:p>
        </p:txBody>
      </p:sp>
    </p:spTree>
    <p:extLst>
      <p:ext uri="{BB962C8B-B14F-4D97-AF65-F5344CB8AC3E}">
        <p14:creationId xmlns:p14="http://schemas.microsoft.com/office/powerpoint/2010/main" val="205684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B631759-7365-492E-88BD-1EA2A167D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5" y="775855"/>
            <a:ext cx="10147683" cy="57080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607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E646FB-F229-428B-B907-629399AC8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55" y="193964"/>
            <a:ext cx="6694009" cy="6664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7247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1244BBF-D9D0-4441-8EDE-3CB11A3B4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15" y="714374"/>
            <a:ext cx="10084570" cy="5672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989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F8CE926-4E57-466C-BF5C-0E7DB4F7F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23" y="138546"/>
            <a:ext cx="5523270" cy="6594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3677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69D73D5-EE9B-485C-BCC5-BEE0CFC62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98" y="180109"/>
            <a:ext cx="9193002" cy="6497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1784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CD256B2-44E8-44C7-BD57-72CC27EFB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23" y="613063"/>
            <a:ext cx="9547349" cy="6043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721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83E9FB-DA38-4E58-B6A1-F44282613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91" y="221673"/>
            <a:ext cx="6622472" cy="663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886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794078C-C0A5-489E-8174-FDB6118D0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247" y="1351129"/>
            <a:ext cx="8325506" cy="5018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B9C3941-2DD6-4A49-8760-FAAA30412B00}"/>
              </a:ext>
            </a:extLst>
          </p:cNvPr>
          <p:cNvSpPr txBox="1"/>
          <p:nvPr/>
        </p:nvSpPr>
        <p:spPr>
          <a:xfrm>
            <a:off x="6679708" y="589910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70C0"/>
                </a:solidFill>
                <a:latin typeface="Bell MT" panose="02020503060305020303" pitchFamily="18" charset="0"/>
              </a:rPr>
              <a:t>DEKORACE NA STŮL</a:t>
            </a:r>
          </a:p>
        </p:txBody>
      </p:sp>
    </p:spTree>
    <p:extLst>
      <p:ext uri="{BB962C8B-B14F-4D97-AF65-F5344CB8AC3E}">
        <p14:creationId xmlns:p14="http://schemas.microsoft.com/office/powerpoint/2010/main" val="2565951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0549B3-B0CA-43D1-843E-C4E906C9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65" y="764373"/>
            <a:ext cx="11293136" cy="129302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5050"/>
                </a:solidFill>
                <a:latin typeface="Bell MT" panose="02020503060305020303" pitchFamily="18" charset="0"/>
              </a:rPr>
              <a:t>Jednoduchá pomazánka</a:t>
            </a:r>
            <a:br>
              <a:rPr lang="cs-CZ" b="1" dirty="0">
                <a:solidFill>
                  <a:srgbClr val="FF5050"/>
                </a:solidFill>
                <a:latin typeface="Bell MT" panose="02020503060305020303" pitchFamily="18" charset="0"/>
              </a:rPr>
            </a:br>
            <a:r>
              <a:rPr lang="cs-CZ" b="1" dirty="0">
                <a:solidFill>
                  <a:srgbClr val="FF5050"/>
                </a:solidFill>
                <a:latin typeface="Bell MT" panose="02020503060305020303" pitchFamily="18" charset="0"/>
              </a:rPr>
              <a:t>na topinky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31A4885-5787-4720-93A6-FAA9DB30C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68" y="2344278"/>
            <a:ext cx="3018234" cy="402431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2239FFA-7D4B-42C2-BBF3-545B67563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479" y="2344278"/>
            <a:ext cx="5386953" cy="404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0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E52D1D7-886F-4CC2-AFC9-6E2C61772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728" y="233795"/>
            <a:ext cx="8520546" cy="6390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371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0144999-7F3D-4463-AEF1-5CEA48C42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652" y="208972"/>
            <a:ext cx="5364274" cy="6440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9892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3D824F-B3AA-49E2-8CD9-BE0E8C174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8" y="142008"/>
            <a:ext cx="4930487" cy="6573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9102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8382BD-82C9-44F0-827F-F5E992C18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08" y="0"/>
            <a:ext cx="4918364" cy="65578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1242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92EB74-A4CA-4E50-B87D-94375404A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036"/>
            <a:ext cx="4862945" cy="64839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3821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0262660-28F7-4897-89C4-947F74E4B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0854"/>
            <a:ext cx="4932218" cy="6576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84423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692E94C-D9DA-4A27-AB4B-67D8654A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2" y="99289"/>
            <a:ext cx="4816185" cy="6421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122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9B467B8-B5A7-4E05-9A51-17B34D243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092" y="0"/>
            <a:ext cx="5500254" cy="6828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564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130B2A-33E2-408E-89FB-6CB82C99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Ilustrace z oblíbené knihy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C218CF4-79C1-43B8-BFEA-05D651B32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07" y="1968625"/>
            <a:ext cx="5367525" cy="402431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C655EEA-E495-47C3-B610-47CDF6952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0" t="11451" b="24263"/>
          <a:stretch/>
        </p:blipFill>
        <p:spPr>
          <a:xfrm>
            <a:off x="7474996" y="1954925"/>
            <a:ext cx="3018409" cy="403801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EBADDCF-E250-48B8-A446-73B6A0994264}"/>
              </a:ext>
            </a:extLst>
          </p:cNvPr>
          <p:cNvSpPr txBox="1"/>
          <p:nvPr/>
        </p:nvSpPr>
        <p:spPr>
          <a:xfrm>
            <a:off x="2381435" y="6093627"/>
            <a:ext cx="194199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3333FF"/>
                </a:solidFill>
              </a:rPr>
              <a:t>Jiří Souček </a:t>
            </a:r>
          </a:p>
          <a:p>
            <a:pPr algn="ctr"/>
            <a:r>
              <a:rPr lang="cs-CZ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ročník</a:t>
            </a:r>
          </a:p>
        </p:txBody>
      </p:sp>
    </p:spTree>
    <p:extLst>
      <p:ext uri="{BB962C8B-B14F-4D97-AF65-F5344CB8AC3E}">
        <p14:creationId xmlns:p14="http://schemas.microsoft.com/office/powerpoint/2010/main" val="6520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2503E9-7C22-4B6B-9DEF-50B591DF7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31" y="767773"/>
            <a:ext cx="3991840" cy="53224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3936BE8-96DC-42D2-B876-B88D33A00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8" y="2354870"/>
            <a:ext cx="5753076" cy="368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76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A99C9EC-8844-4107-82E8-9DC68B45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5" b="2554"/>
          <a:stretch/>
        </p:blipFill>
        <p:spPr>
          <a:xfrm rot="10800000" flipH="1">
            <a:off x="2024109" y="1950067"/>
            <a:ext cx="3009529" cy="44280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F1AB899-639C-494C-A7E1-BD68EEBAA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/>
          <a:stretch/>
        </p:blipFill>
        <p:spPr>
          <a:xfrm>
            <a:off x="6473364" y="1083075"/>
            <a:ext cx="4122087" cy="529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9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F33DA4-5B01-4A4A-8794-3C75BFDD6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9608" y="618899"/>
            <a:ext cx="8610600" cy="1293028"/>
          </a:xfrm>
        </p:spPr>
        <p:txBody>
          <a:bodyPr/>
          <a:lstStyle/>
          <a:p>
            <a:pPr algn="l"/>
            <a:r>
              <a:rPr lang="cs-CZ" dirty="0">
                <a:solidFill>
                  <a:srgbClr val="009999"/>
                </a:solidFill>
                <a:latin typeface="Bell MT" panose="02020503060305020303" pitchFamily="18" charset="0"/>
              </a:rPr>
              <a:t>Stavění ze stavebnic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F98A01-EF37-474B-A9CD-39BA79D38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82" y="1911927"/>
            <a:ext cx="3283527" cy="43780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AE47911-5B62-459F-AA86-A1B2B04D7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61" y="1911927"/>
            <a:ext cx="3283527" cy="43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0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15BEB3E-D5F1-482E-93B8-CF63F91DA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7" b="26507"/>
          <a:stretch/>
        </p:blipFill>
        <p:spPr>
          <a:xfrm>
            <a:off x="752825" y="1953491"/>
            <a:ext cx="3836929" cy="36472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EDD4C7-CCF7-46CC-A780-861A92FDD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81" y="1953491"/>
            <a:ext cx="6113394" cy="36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01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E30C31-4496-4E92-9119-9D34B01D28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5" t="7692" r="4371" b="22664"/>
          <a:stretch/>
        </p:blipFill>
        <p:spPr>
          <a:xfrm>
            <a:off x="668784" y="2104008"/>
            <a:ext cx="4992352" cy="3391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568071-ED8E-4EB7-A06F-FCEFD412D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9" t="1030" r="3989" b="8544"/>
          <a:stretch/>
        </p:blipFill>
        <p:spPr>
          <a:xfrm>
            <a:off x="6096000" y="1678242"/>
            <a:ext cx="5203927" cy="42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94427B-D0BC-4AA8-A72E-568125C2D9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5621" r="36" b="9017"/>
          <a:stretch/>
        </p:blipFill>
        <p:spPr>
          <a:xfrm>
            <a:off x="1068280" y="2199441"/>
            <a:ext cx="4421080" cy="34179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74934BB-B8D9-4864-A9EB-00DB71D0E1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5207" r="6648" b="17745"/>
          <a:stretch/>
        </p:blipFill>
        <p:spPr>
          <a:xfrm>
            <a:off x="5927324" y="1802166"/>
            <a:ext cx="5584031" cy="407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54605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ační stop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Kondenzační stopa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ační stopa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TM04033937[[fn=Kondenzační stopa]]</Template>
  <TotalTime>1182</TotalTime>
  <Words>37</Words>
  <Application>Microsoft Office PowerPoint</Application>
  <PresentationFormat>Širokoúhlá obrazovka</PresentationFormat>
  <Paragraphs>10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Bell MT</vt:lpstr>
      <vt:lpstr>Century Gothic</vt:lpstr>
      <vt:lpstr>Kondenzační stopa</vt:lpstr>
      <vt:lpstr>Práce žáků  na distanční výuce</vt:lpstr>
      <vt:lpstr>Jednoduchá pomazánka na topinky</vt:lpstr>
      <vt:lpstr>Ilustrace z oblíbené knihy</vt:lpstr>
      <vt:lpstr>Prezentace aplikace PowerPoint</vt:lpstr>
      <vt:lpstr>Prezentace aplikace PowerPoint</vt:lpstr>
      <vt:lpstr>Stavění ze stavebnic</vt:lpstr>
      <vt:lpstr>Prezentace aplikace PowerPoint</vt:lpstr>
      <vt:lpstr>Prezentace aplikace PowerPoint</vt:lpstr>
      <vt:lpstr>Prezentace aplikace PowerPoint</vt:lpstr>
      <vt:lpstr>            Jarní obrázky</vt:lpstr>
      <vt:lpstr> Velikonoční  tvoření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Práce žáků  na distanční výuce</dc:title>
  <dc:creator>Fejková</dc:creator>
  <cp:lastModifiedBy>Fejková</cp:lastModifiedBy>
  <cp:revision>10</cp:revision>
  <dcterms:created xsi:type="dcterms:W3CDTF">2021-05-12T19:29:30Z</dcterms:created>
  <dcterms:modified xsi:type="dcterms:W3CDTF">2021-05-13T15:11:39Z</dcterms:modified>
</cp:coreProperties>
</file>